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Roboto Condensed Bold" charset="1" panose="02000000000000000000"/>
      <p:regular r:id="rId32"/>
    </p:embeddedFont>
    <p:embeddedFont>
      <p:font typeface="Fira Sans Light" charset="1" panose="020B0403050000020004"/>
      <p:regular r:id="rId33"/>
    </p:embeddedFont>
    <p:embeddedFont>
      <p:font typeface="Fira Sans Medium" charset="1" panose="020B0603050000020004"/>
      <p:regular r:id="rId34"/>
    </p:embeddedFont>
    <p:embeddedFont>
      <p:font typeface="Roboto Condensed" charset="1" panose="02000000000000000000"/>
      <p:regular r:id="rId35"/>
    </p:embeddedFont>
    <p:embeddedFont>
      <p:font typeface="Fira Sans" charset="1" panose="020B050305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jpeg" Type="http://schemas.openxmlformats.org/officeDocument/2006/relationships/image"/><Relationship Id="rId4" Target="../media/image50.jpe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media/image55.png" Type="http://schemas.openxmlformats.org/officeDocument/2006/relationships/image"/><Relationship Id="rId20" Target="../media/image71.png" Type="http://schemas.openxmlformats.org/officeDocument/2006/relationships/image"/><Relationship Id="rId21" Target="../media/image72.svg" Type="http://schemas.openxmlformats.org/officeDocument/2006/relationships/image"/><Relationship Id="rId22" Target="../media/image5.png" Type="http://schemas.openxmlformats.org/officeDocument/2006/relationships/image"/><Relationship Id="rId23" Target="../media/image6.svg" Type="http://schemas.openxmlformats.org/officeDocument/2006/relationships/image"/><Relationship Id="rId24" Target="../media/image73.png" Type="http://schemas.openxmlformats.org/officeDocument/2006/relationships/image"/><Relationship Id="rId25" Target="../media/image74.svg" Type="http://schemas.openxmlformats.org/officeDocument/2006/relationships/image"/><Relationship Id="rId26" Target="../media/image75.png" Type="http://schemas.openxmlformats.org/officeDocument/2006/relationships/image"/><Relationship Id="rId27" Target="../media/image76.svg" Type="http://schemas.openxmlformats.org/officeDocument/2006/relationships/image"/><Relationship Id="rId28" Target="../media/image77.png" Type="http://schemas.openxmlformats.org/officeDocument/2006/relationships/image"/><Relationship Id="rId29" Target="../media/image78.svg" Type="http://schemas.openxmlformats.org/officeDocument/2006/relationships/image"/><Relationship Id="rId3" Target="../media/image56.svg" Type="http://schemas.openxmlformats.org/officeDocument/2006/relationships/image"/><Relationship Id="rId30" Target="../media/image53.png" Type="http://schemas.openxmlformats.org/officeDocument/2006/relationships/image"/><Relationship Id="rId31" Target="../media/image54.svg" Type="http://schemas.openxmlformats.org/officeDocument/2006/relationships/image"/><Relationship Id="rId32" Target="../media/image79.png" Type="http://schemas.openxmlformats.org/officeDocument/2006/relationships/image"/><Relationship Id="rId33" Target="../media/image80.svg" Type="http://schemas.openxmlformats.org/officeDocument/2006/relationships/image"/><Relationship Id="rId34" Target="../media/image46.png" Type="http://schemas.openxmlformats.org/officeDocument/2006/relationships/image"/><Relationship Id="rId35" Target="../media/image47.svg" Type="http://schemas.openxmlformats.org/officeDocument/2006/relationships/image"/><Relationship Id="rId36" Target="../media/image81.png" Type="http://schemas.openxmlformats.org/officeDocument/2006/relationships/image"/><Relationship Id="rId37" Target="../media/image82.svg" Type="http://schemas.openxmlformats.org/officeDocument/2006/relationships/image"/><Relationship Id="rId38" Target="../media/image83.png" Type="http://schemas.openxmlformats.org/officeDocument/2006/relationships/image"/><Relationship Id="rId39" Target="../media/image84.svg" Type="http://schemas.openxmlformats.org/officeDocument/2006/relationships/image"/><Relationship Id="rId4" Target="../media/image57.png" Type="http://schemas.openxmlformats.org/officeDocument/2006/relationships/image"/><Relationship Id="rId40" Target="../media/image85.png" Type="http://schemas.openxmlformats.org/officeDocument/2006/relationships/image"/><Relationship Id="rId41" Target="../media/image86.sv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96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97.png" Type="http://schemas.openxmlformats.org/officeDocument/2006/relationships/image"/><Relationship Id="rId17" Target="../media/image98.svg" Type="http://schemas.openxmlformats.org/officeDocument/2006/relationships/image"/><Relationship Id="rId18" Target="../media/image99.png" Type="http://schemas.openxmlformats.org/officeDocument/2006/relationships/image"/><Relationship Id="rId19" Target="../media/image100.svg" Type="http://schemas.openxmlformats.org/officeDocument/2006/relationships/image"/><Relationship Id="rId2" Target="../media/image87.png" Type="http://schemas.openxmlformats.org/officeDocument/2006/relationships/image"/><Relationship Id="rId20" Target="../media/image101.png" Type="http://schemas.openxmlformats.org/officeDocument/2006/relationships/image"/><Relationship Id="rId21" Target="../media/image102.svg" Type="http://schemas.openxmlformats.org/officeDocument/2006/relationships/image"/><Relationship Id="rId22" Target="../media/image103.png" Type="http://schemas.openxmlformats.org/officeDocument/2006/relationships/image"/><Relationship Id="rId23" Target="../media/image104.svg" Type="http://schemas.openxmlformats.org/officeDocument/2006/relationships/image"/><Relationship Id="rId24" Target="../media/image105.png" Type="http://schemas.openxmlformats.org/officeDocument/2006/relationships/image"/><Relationship Id="rId25" Target="../media/image106.svg" Type="http://schemas.openxmlformats.org/officeDocument/2006/relationships/image"/><Relationship Id="rId26" Target="../media/image107.png" Type="http://schemas.openxmlformats.org/officeDocument/2006/relationships/image"/><Relationship Id="rId27" Target="../media/image108.svg" Type="http://schemas.openxmlformats.org/officeDocument/2006/relationships/image"/><Relationship Id="rId28" Target="../media/image31.png" Type="http://schemas.openxmlformats.org/officeDocument/2006/relationships/image"/><Relationship Id="rId29" Target="../media/image32.svg" Type="http://schemas.openxmlformats.org/officeDocument/2006/relationships/image"/><Relationship Id="rId3" Target="../media/image88.svg" Type="http://schemas.openxmlformats.org/officeDocument/2006/relationships/image"/><Relationship Id="rId30" Target="../media/image109.png" Type="http://schemas.openxmlformats.org/officeDocument/2006/relationships/image"/><Relationship Id="rId31" Target="../media/image110.svg" Type="http://schemas.openxmlformats.org/officeDocument/2006/relationships/image"/><Relationship Id="rId32" Target="../media/image43.png" Type="http://schemas.openxmlformats.org/officeDocument/2006/relationships/image"/><Relationship Id="rId33" Target="../media/image44.svg" Type="http://schemas.openxmlformats.org/officeDocument/2006/relationships/image"/><Relationship Id="rId34" Target="../media/image111.png" Type="http://schemas.openxmlformats.org/officeDocument/2006/relationships/image"/><Relationship Id="rId35" Target="../media/image112.svg" Type="http://schemas.openxmlformats.org/officeDocument/2006/relationships/image"/><Relationship Id="rId36" Target="../media/image113.png" Type="http://schemas.openxmlformats.org/officeDocument/2006/relationships/image"/><Relationship Id="rId37" Target="../media/image114.svg" Type="http://schemas.openxmlformats.org/officeDocument/2006/relationships/image"/><Relationship Id="rId38" Target="../media/image115.png" Type="http://schemas.openxmlformats.org/officeDocument/2006/relationships/image"/><Relationship Id="rId39" Target="../media/image116.svg" Type="http://schemas.openxmlformats.org/officeDocument/2006/relationships/image"/><Relationship Id="rId4" Target="../media/image89.png" Type="http://schemas.openxmlformats.org/officeDocument/2006/relationships/image"/><Relationship Id="rId40" Target="../media/image117.png" Type="http://schemas.openxmlformats.org/officeDocument/2006/relationships/image"/><Relationship Id="rId41" Target="../media/image118.svg" Type="http://schemas.openxmlformats.org/officeDocument/2006/relationships/image"/><Relationship Id="rId5" Target="../media/image90.svg" Type="http://schemas.openxmlformats.org/officeDocument/2006/relationships/image"/><Relationship Id="rId6" Target="../media/image91.png" Type="http://schemas.openxmlformats.org/officeDocument/2006/relationships/image"/><Relationship Id="rId7" Target="../media/image92.svg" Type="http://schemas.openxmlformats.org/officeDocument/2006/relationships/image"/><Relationship Id="rId8" Target="../media/image93.png" Type="http://schemas.openxmlformats.org/officeDocument/2006/relationships/image"/><Relationship Id="rId9" Target="../media/image9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0161321" cy="3989833"/>
            <a:chOff x="0" y="0"/>
            <a:chExt cx="13548429" cy="5319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1450"/>
              <a:ext cx="13548429" cy="4976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500"/>
                </a:lnSpc>
              </a:pPr>
              <a:r>
                <a:rPr lang="en-US" sz="9500" b="true">
                  <a:solidFill>
                    <a:srgbClr val="14110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РАЗВЕЙТЕ НАВЫКИ ВИРТУАЛЬНОЙ ПРЕЗЕНТАЦИИ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967227"/>
              <a:ext cx="7969244" cy="3511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Как произвести впечатление, вовлечь и вдохновить</a:t>
              </a:r>
            </a:p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вашу веб-аудиторию.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641365"/>
            <a:ext cx="16230600" cy="1874850"/>
            <a:chOff x="0" y="0"/>
            <a:chExt cx="21640800" cy="2499800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1640800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15295151" y="1242505"/>
              <a:ext cx="2476491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9325216" y="1238245"/>
              <a:ext cx="2476491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8798243"/>
            <a:ext cx="5223484" cy="578168"/>
            <a:chOff x="0" y="0"/>
            <a:chExt cx="6964645" cy="770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5715" cy="770890"/>
            </a:xfrm>
            <a:custGeom>
              <a:avLst/>
              <a:gdLst/>
              <a:ahLst/>
              <a:cxnLst/>
              <a:rect r="r" b="b" t="t" l="l"/>
              <a:pathLst>
                <a:path h="770890" w="445715">
                  <a:moveTo>
                    <a:pt x="0" y="0"/>
                  </a:moveTo>
                  <a:lnTo>
                    <a:pt x="445715" y="0"/>
                  </a:lnTo>
                  <a:lnTo>
                    <a:pt x="445715" y="770890"/>
                  </a:lnTo>
                  <a:lnTo>
                    <a:pt x="0" y="770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44402" y="97870"/>
              <a:ext cx="5820243" cy="47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4110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«‎АРЛЕКИН»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98194" y="8101965"/>
            <a:ext cx="3183655" cy="1274445"/>
            <a:chOff x="0" y="0"/>
            <a:chExt cx="4244873" cy="16992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972"/>
              <a:ext cx="4244873" cy="58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14110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АНДРЕЙ БЕЛОВ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27392"/>
              <a:ext cx="4244873" cy="97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Старший партнер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в «Ларионов и Ко»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75645" y="8101965"/>
            <a:ext cx="3183655" cy="1274445"/>
            <a:chOff x="0" y="0"/>
            <a:chExt cx="4244873" cy="169926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972"/>
              <a:ext cx="4244873" cy="58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14110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9 АВГУСТА 2025 Г.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27393"/>
              <a:ext cx="4244873" cy="971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13:30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super-website.ru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628483" y="-1583164"/>
            <a:ext cx="8077980" cy="9637504"/>
          </a:xfrm>
          <a:custGeom>
            <a:avLst/>
            <a:gdLst/>
            <a:ahLst/>
            <a:cxnLst/>
            <a:rect r="r" b="b" t="t" l="l"/>
            <a:pathLst>
              <a:path h="9637504" w="8077980">
                <a:moveTo>
                  <a:pt x="0" y="0"/>
                </a:moveTo>
                <a:lnTo>
                  <a:pt x="8077980" y="0"/>
                </a:lnTo>
                <a:lnTo>
                  <a:pt x="8077980" y="9637504"/>
                </a:lnTo>
                <a:lnTo>
                  <a:pt x="0" y="963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00554" y="7069476"/>
            <a:ext cx="5117899" cy="21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Добавьте в свою презентацию Canva анимацию перелистывания страниц и переходы, чтобы выделить идеи и сделать их еще более запоминающимися.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940389" cy="3802772"/>
            <a:chOff x="0" y="0"/>
            <a:chExt cx="7920518" cy="507036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7920518" cy="2863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Борьба за внимание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35729"/>
              <a:ext cx="7300481" cy="262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Привлекать внимание вашей аудитории в виртуальной среде – задача более сложная.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97152" y="-1413600"/>
            <a:ext cx="13410124" cy="7046410"/>
          </a:xfrm>
          <a:custGeom>
            <a:avLst/>
            <a:gdLst/>
            <a:ahLst/>
            <a:cxnLst/>
            <a:rect r="r" b="b" t="t" l="l"/>
            <a:pathLst>
              <a:path h="7046410" w="13410124">
                <a:moveTo>
                  <a:pt x="0" y="0"/>
                </a:moveTo>
                <a:lnTo>
                  <a:pt x="13410123" y="0"/>
                </a:lnTo>
                <a:lnTo>
                  <a:pt x="13410123" y="7046411"/>
                </a:lnTo>
                <a:lnTo>
                  <a:pt x="0" y="7046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-5400000">
            <a:off x="9625311" y="8139059"/>
            <a:ext cx="2209906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72650" y="2167476"/>
            <a:ext cx="5470400" cy="4466756"/>
            <a:chOff x="0" y="0"/>
            <a:chExt cx="7293867" cy="59556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46786"/>
              <a:ext cx="7293867" cy="5707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Советы по виртуальной презентации</a:t>
              </a:r>
            </a:p>
            <a:p>
              <a:pPr algn="l">
                <a:lnSpc>
                  <a:spcPts val="84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328664"/>
              <a:ext cx="6752093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Лучшие практики от профессиональных докладчиков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984861" y="-838715"/>
            <a:ext cx="10128861" cy="8176754"/>
          </a:xfrm>
          <a:custGeom>
            <a:avLst/>
            <a:gdLst/>
            <a:ahLst/>
            <a:cxnLst/>
            <a:rect r="r" b="b" t="t" l="l"/>
            <a:pathLst>
              <a:path h="8176754" w="10128861">
                <a:moveTo>
                  <a:pt x="0" y="0"/>
                </a:moveTo>
                <a:lnTo>
                  <a:pt x="10128861" y="0"/>
                </a:lnTo>
                <a:lnTo>
                  <a:pt x="10128861" y="8176753"/>
                </a:lnTo>
                <a:lnTo>
                  <a:pt x="0" y="8176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449502"/>
            <a:ext cx="16230600" cy="1077806"/>
            <a:chOff x="0" y="0"/>
            <a:chExt cx="21640800" cy="1437074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1640800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12654346" y="699487"/>
              <a:ext cx="1437074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1918879" y="8772623"/>
            <a:ext cx="5340421" cy="64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Развейте навыки виртуальной презентации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8798243"/>
            <a:ext cx="5223484" cy="578168"/>
            <a:chOff x="0" y="0"/>
            <a:chExt cx="6964645" cy="770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5715" cy="770890"/>
            </a:xfrm>
            <a:custGeom>
              <a:avLst/>
              <a:gdLst/>
              <a:ahLst/>
              <a:cxnLst/>
              <a:rect r="r" b="b" t="t" l="l"/>
              <a:pathLst>
                <a:path h="770890" w="445715">
                  <a:moveTo>
                    <a:pt x="0" y="0"/>
                  </a:moveTo>
                  <a:lnTo>
                    <a:pt x="445715" y="0"/>
                  </a:lnTo>
                  <a:lnTo>
                    <a:pt x="445715" y="770890"/>
                  </a:lnTo>
                  <a:lnTo>
                    <a:pt x="0" y="770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44402" y="97870"/>
              <a:ext cx="5820243" cy="47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4110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«‎АРЛЕКИН»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6663021" y="5120377"/>
            <a:ext cx="8211928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5129212"/>
            <a:ext cx="16230600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7195160" cy="242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9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Презентация – это больше, чем чтение слайдов или заметок.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85377" y="3013728"/>
            <a:ext cx="5873923" cy="126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Выступайте с презентациями Canva как профессионал, используя режим докладчика.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931715"/>
            <a:ext cx="7195160" cy="242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9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Это также вовлечение и вдохновение вашей аудитории.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85377" y="7547202"/>
            <a:ext cx="5873923" cy="169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Выступайте уверенно с личным экраном для чтения своих заметок, просмотра таймера и предпросмотра следующих слайдов.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385377" y="1028700"/>
            <a:ext cx="1116506" cy="1116506"/>
            <a:chOff x="0" y="0"/>
            <a:chExt cx="1488675" cy="148867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C5F2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385377" y="5988865"/>
            <a:ext cx="1116506" cy="1116506"/>
            <a:chOff x="0" y="0"/>
            <a:chExt cx="1488675" cy="148867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52B25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6362007" cy="44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14110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А ВЫ ЗНАЛИ?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689525"/>
            <a:ext cx="7705394" cy="5568775"/>
            <a:chOff x="0" y="0"/>
            <a:chExt cx="10273858" cy="74250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858"/>
              <a:ext cx="10273858" cy="478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214"/>
                </a:lnSpc>
              </a:pPr>
              <a:r>
                <a:rPr lang="en-US" sz="23511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55%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96134"/>
              <a:ext cx="8482676" cy="262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из числа опрошенных сказали, что быть вовлеченными в течение презентации им позволяет убедительная история.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29907" y="7138184"/>
            <a:ext cx="6729393" cy="21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Презентуйте свои идеи с легкостью и удивляйте слушателей яркими презентациями Canva. Выбирайте из более чем тысячи профессиональных шаблонов, созданных для любой цели и темы.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558136" y="-944607"/>
            <a:ext cx="9744864" cy="7955352"/>
          </a:xfrm>
          <a:custGeom>
            <a:avLst/>
            <a:gdLst/>
            <a:ahLst/>
            <a:cxnLst/>
            <a:rect r="r" b="b" t="t" l="l"/>
            <a:pathLst>
              <a:path h="7955352" w="9744864">
                <a:moveTo>
                  <a:pt x="0" y="0"/>
                </a:moveTo>
                <a:lnTo>
                  <a:pt x="9744864" y="0"/>
                </a:lnTo>
                <a:lnTo>
                  <a:pt x="9744864" y="7955352"/>
                </a:lnTo>
                <a:lnTo>
                  <a:pt x="0" y="795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8764704" y="8436293"/>
            <a:ext cx="1615440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08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Будьте подготовлены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683730"/>
            <a:ext cx="4228561" cy="3128483"/>
            <a:chOff x="0" y="0"/>
            <a:chExt cx="5638082" cy="41713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11632"/>
              <a:ext cx="5638082" cy="2242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Запишите свою презентацию Canva, чтобы иметь возможность представлять ее в любом месте.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5638082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Проверьте ваше оборудование и компьютер заранее.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5400000">
            <a:off x="3351694" y="6459360"/>
            <a:ext cx="5569306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374144" y="6452216"/>
            <a:ext cx="5555018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7044007" y="5683730"/>
            <a:ext cx="4228561" cy="3551816"/>
            <a:chOff x="0" y="0"/>
            <a:chExt cx="5638082" cy="473575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511632"/>
              <a:ext cx="5638082" cy="2242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Добавьте аудио или запишите свое выступление во время презентации,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и поделитесь этим видео.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5638082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Попрактикуйтесь с</a:t>
              </a: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веб-платформой для вашей презентации.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59314" y="5683730"/>
            <a:ext cx="4199986" cy="3128483"/>
            <a:chOff x="0" y="0"/>
            <a:chExt cx="5599982" cy="417131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511632"/>
              <a:ext cx="5599982" cy="1673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Это отличный способ охватить аудитории на нескольких мероприятиях.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5599982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Пройдите все слайды и голосовые заметки вместе с коллегами.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3688994"/>
            <a:ext cx="1116506" cy="1116506"/>
            <a:chOff x="0" y="0"/>
            <a:chExt cx="1488675" cy="148867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C5F2F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044007" y="3688994"/>
            <a:ext cx="1116506" cy="1116506"/>
            <a:chOff x="0" y="0"/>
            <a:chExt cx="1488675" cy="148867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52B25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059314" y="3688994"/>
            <a:ext cx="1116506" cy="1116506"/>
            <a:chOff x="0" y="0"/>
            <a:chExt cx="1488675" cy="148867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93875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99224" y="-40398"/>
            <a:ext cx="12829174" cy="719998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4675667" cy="4652469"/>
            <a:chOff x="0" y="0"/>
            <a:chExt cx="6234223" cy="62032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6234223" cy="428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Как делать эффектные доклады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917770"/>
              <a:ext cx="5664837" cy="328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Невербальные подсказки были раньше первыми</a:t>
              </a: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в списке советов.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78496" y="7845605"/>
            <a:ext cx="10780804" cy="1412695"/>
            <a:chOff x="0" y="0"/>
            <a:chExt cx="14374405" cy="188359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14374405" cy="587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b="true" sz="2800">
                  <a:solidFill>
                    <a:srgbClr val="14110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В СЛУЧАЕ С ВИРТУАЛЬНОЙ ПРЕЗЕНТАЦИЕЙ ВСЕ УШИ НА ВАС!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16488"/>
              <a:ext cx="14374405" cy="1469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Визуализируйте сложную и насыщенную информацию с помощью графиков и диаграмм. Это визуальные средства, которые помогают добавить контекста к обсуждаемой теме.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6478496" y="6988629"/>
            <a:ext cx="10780804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32694" y="265635"/>
            <a:ext cx="9934099" cy="717527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89667"/>
            <a:ext cx="6377881" cy="3364449"/>
            <a:chOff x="0" y="0"/>
            <a:chExt cx="8503841" cy="44859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8503841" cy="2863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Смешивайте ваш контент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00409"/>
              <a:ext cx="6456180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Рассказывайте больше, чем просто основные пункты.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6473567"/>
            <a:ext cx="6001716" cy="278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b="true" sz="2799">
                <a:solidFill>
                  <a:srgbClr val="14110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ПОСКОЛЬКУ ОНЛАЙН АУДИТОРИЯ БОЛЕЕ СКЛОННА ОТВЛЕКАТЬСЯ, ВИРТУАЛЬНЫЕ ДОКЛАДЧИКИ ДОЛЖНЫ ИСПОЛЬЗОВАТЬ РАЗЛИЧНЫЕ СПОСОБЫ ПРЕЗЕНТАЦИИ ИДЕЙ.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60536" y="7564874"/>
            <a:ext cx="8098764" cy="169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Визуализируйте сложную и насыщенную информацию с помощью графиков и диаграмм. Это визуальные средства, которые помогают добавить контекста к обсуждаемой теме.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9144000" y="7251927"/>
            <a:ext cx="8294952" cy="0"/>
          </a:xfrm>
          <a:prstGeom prst="line">
            <a:avLst/>
          </a:prstGeom>
          <a:ln cap="rnd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1884" y="2038488"/>
            <a:ext cx="7517416" cy="4638725"/>
            <a:chOff x="0" y="0"/>
            <a:chExt cx="10023221" cy="61849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457887"/>
              <a:ext cx="10023221" cy="713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Виртуальная презентация во многом похожа</a:t>
              </a:r>
            </a:p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на очную.</a:t>
              </a:r>
            </a:p>
            <a:p>
              <a:pPr algn="l">
                <a:lnSpc>
                  <a:spcPts val="84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888156"/>
              <a:ext cx="10023221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Но вам нужно работать более усердно, чтобы держать внимание аудитории.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49502"/>
            <a:ext cx="16230600" cy="1077806"/>
            <a:chOff x="0" y="0"/>
            <a:chExt cx="21640800" cy="1437074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1640800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12654346" y="699487"/>
              <a:ext cx="1437074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1918879" y="8774211"/>
            <a:ext cx="5340421" cy="64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Развейте навыки виртуальной презентации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492993" y="-819533"/>
            <a:ext cx="9636993" cy="9269035"/>
          </a:xfrm>
          <a:custGeom>
            <a:avLst/>
            <a:gdLst/>
            <a:ahLst/>
            <a:cxnLst/>
            <a:rect r="r" b="b" t="t" l="l"/>
            <a:pathLst>
              <a:path h="9269035" w="9636993">
                <a:moveTo>
                  <a:pt x="0" y="0"/>
                </a:moveTo>
                <a:lnTo>
                  <a:pt x="9636993" y="0"/>
                </a:lnTo>
                <a:lnTo>
                  <a:pt x="9636993" y="9269035"/>
                </a:lnTo>
                <a:lnTo>
                  <a:pt x="0" y="926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8798243"/>
            <a:ext cx="5223484" cy="578168"/>
            <a:chOff x="0" y="0"/>
            <a:chExt cx="6964645" cy="770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5715" cy="770890"/>
            </a:xfrm>
            <a:custGeom>
              <a:avLst/>
              <a:gdLst/>
              <a:ahLst/>
              <a:cxnLst/>
              <a:rect r="r" b="b" t="t" l="l"/>
              <a:pathLst>
                <a:path h="770890" w="445715">
                  <a:moveTo>
                    <a:pt x="0" y="0"/>
                  </a:moveTo>
                  <a:lnTo>
                    <a:pt x="445715" y="0"/>
                  </a:lnTo>
                  <a:lnTo>
                    <a:pt x="445715" y="770890"/>
                  </a:lnTo>
                  <a:lnTo>
                    <a:pt x="0" y="770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44402" y="97870"/>
              <a:ext cx="5820243" cy="47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4110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«‎АРЛЕКИН»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356373" y="5998140"/>
            <a:ext cx="8902927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8356373" y="7735995"/>
            <a:ext cx="8902927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356373" y="2522430"/>
            <a:ext cx="8902927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356373" y="4260285"/>
            <a:ext cx="8902927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009650"/>
            <a:ext cx="5833716" cy="108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Резюмируем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46703" y="1441095"/>
            <a:ext cx="6006936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Сосредоточьтесь на тоне вашего голоса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и осанке.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46703" y="2969400"/>
            <a:ext cx="6006936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Завладейте вниманием аудитории, вовлекайте ее и мотивируйте.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46703" y="4707255"/>
            <a:ext cx="6006936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Дополните вашу презентацию убедительным визуальным контентом.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6703" y="6445110"/>
            <a:ext cx="6006936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Заранее проверяйте ваше оборудование, программное обеспечение и слайды.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46703" y="8392515"/>
            <a:ext cx="6006936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Одевайтесь вдумчиво, с головы до ног.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356373" y="8074371"/>
            <a:ext cx="1183929" cy="1183929"/>
            <a:chOff x="0" y="0"/>
            <a:chExt cx="1578572" cy="157857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578572" cy="157857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4110F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311848" y="444663"/>
              <a:ext cx="954876" cy="689247"/>
            </a:xfrm>
            <a:custGeom>
              <a:avLst/>
              <a:gdLst/>
              <a:ahLst/>
              <a:cxnLst/>
              <a:rect r="r" b="b" t="t" l="l"/>
              <a:pathLst>
                <a:path h="689247" w="954876">
                  <a:moveTo>
                    <a:pt x="0" y="0"/>
                  </a:moveTo>
                  <a:lnTo>
                    <a:pt x="954876" y="0"/>
                  </a:lnTo>
                  <a:lnTo>
                    <a:pt x="954876" y="689247"/>
                  </a:lnTo>
                  <a:lnTo>
                    <a:pt x="0" y="689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356373" y="2825462"/>
            <a:ext cx="1183929" cy="1183929"/>
            <a:chOff x="0" y="0"/>
            <a:chExt cx="1578572" cy="157857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578572" cy="1578572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C5F2F"/>
              </a:solidFill>
            </p:spPr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502564" y="291818"/>
              <a:ext cx="573445" cy="994936"/>
            </a:xfrm>
            <a:custGeom>
              <a:avLst/>
              <a:gdLst/>
              <a:ahLst/>
              <a:cxnLst/>
              <a:rect r="r" b="b" t="t" l="l"/>
              <a:pathLst>
                <a:path h="994936" w="573445">
                  <a:moveTo>
                    <a:pt x="0" y="0"/>
                  </a:moveTo>
                  <a:lnTo>
                    <a:pt x="573445" y="0"/>
                  </a:lnTo>
                  <a:lnTo>
                    <a:pt x="573445" y="994936"/>
                  </a:lnTo>
                  <a:lnTo>
                    <a:pt x="0" y="994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356373" y="6324734"/>
            <a:ext cx="1183929" cy="1183929"/>
            <a:chOff x="0" y="0"/>
            <a:chExt cx="1578572" cy="157857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578572" cy="1578572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93875"/>
              </a:solidFill>
            </p:spPr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353382" y="341160"/>
              <a:ext cx="871809" cy="896252"/>
            </a:xfrm>
            <a:custGeom>
              <a:avLst/>
              <a:gdLst/>
              <a:ahLst/>
              <a:cxnLst/>
              <a:rect r="r" b="b" t="t" l="l"/>
              <a:pathLst>
                <a:path h="896252" w="871809">
                  <a:moveTo>
                    <a:pt x="0" y="0"/>
                  </a:moveTo>
                  <a:lnTo>
                    <a:pt x="871809" y="0"/>
                  </a:lnTo>
                  <a:lnTo>
                    <a:pt x="871809" y="896252"/>
                  </a:lnTo>
                  <a:lnTo>
                    <a:pt x="0" y="896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356373" y="1075825"/>
            <a:ext cx="1183929" cy="1183929"/>
            <a:chOff x="0" y="0"/>
            <a:chExt cx="1578572" cy="1578572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578572" cy="1578572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A436"/>
              </a:solidFill>
            </p:spPr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10306" y="291818"/>
              <a:ext cx="757960" cy="994936"/>
            </a:xfrm>
            <a:custGeom>
              <a:avLst/>
              <a:gdLst/>
              <a:ahLst/>
              <a:cxnLst/>
              <a:rect r="r" b="b" t="t" l="l"/>
              <a:pathLst>
                <a:path h="994936" w="757960">
                  <a:moveTo>
                    <a:pt x="0" y="0"/>
                  </a:moveTo>
                  <a:lnTo>
                    <a:pt x="757960" y="0"/>
                  </a:lnTo>
                  <a:lnTo>
                    <a:pt x="757960" y="994936"/>
                  </a:lnTo>
                  <a:lnTo>
                    <a:pt x="0" y="994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356373" y="4575098"/>
            <a:ext cx="1183929" cy="1183929"/>
            <a:chOff x="0" y="0"/>
            <a:chExt cx="1578572" cy="1578572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578572" cy="1578572"/>
              <a:chOff x="0" y="0"/>
              <a:chExt cx="6350000" cy="63500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52B25"/>
              </a:solidFill>
            </p:spPr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607484" y="291818"/>
              <a:ext cx="363604" cy="994936"/>
            </a:xfrm>
            <a:custGeom>
              <a:avLst/>
              <a:gdLst/>
              <a:ahLst/>
              <a:cxnLst/>
              <a:rect r="r" b="b" t="t" l="l"/>
              <a:pathLst>
                <a:path h="994936" w="363604">
                  <a:moveTo>
                    <a:pt x="0" y="0"/>
                  </a:moveTo>
                  <a:lnTo>
                    <a:pt x="363604" y="0"/>
                  </a:lnTo>
                  <a:lnTo>
                    <a:pt x="363604" y="994936"/>
                  </a:lnTo>
                  <a:lnTo>
                    <a:pt x="0" y="994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477594" cy="4548717"/>
            <a:chOff x="0" y="0"/>
            <a:chExt cx="8636792" cy="606495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79433"/>
              <a:ext cx="7719897" cy="262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Личность, уверенность</a:t>
              </a: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и контакт очень важны.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8636792" cy="5707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Важно не только то, что вы говорите,</a:t>
              </a:r>
            </a:p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но и как.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9590784" y="-1333031"/>
            <a:ext cx="8398715" cy="10041942"/>
          </a:xfrm>
          <a:custGeom>
            <a:avLst/>
            <a:gdLst/>
            <a:ahLst/>
            <a:cxnLst/>
            <a:rect r="r" b="b" t="t" l="l"/>
            <a:pathLst>
              <a:path h="10041942" w="8398715">
                <a:moveTo>
                  <a:pt x="0" y="0"/>
                </a:moveTo>
                <a:lnTo>
                  <a:pt x="8398715" y="0"/>
                </a:lnTo>
                <a:lnTo>
                  <a:pt x="8398715" y="10041942"/>
                </a:lnTo>
                <a:lnTo>
                  <a:pt x="0" y="10041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073749" y="1028700"/>
            <a:ext cx="6480280" cy="648025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499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8449502"/>
            <a:ext cx="16230600" cy="1077806"/>
            <a:chOff x="0" y="0"/>
            <a:chExt cx="21640800" cy="1437074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1640800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-5400000">
              <a:off x="12654346" y="699487"/>
              <a:ext cx="1437074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1918879" y="8774211"/>
            <a:ext cx="5340421" cy="64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Развейте навыки</a:t>
            </a:r>
          </a:p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виртуальной презентации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8798243"/>
            <a:ext cx="5223484" cy="578168"/>
            <a:chOff x="0" y="0"/>
            <a:chExt cx="6964645" cy="770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5715" cy="770890"/>
            </a:xfrm>
            <a:custGeom>
              <a:avLst/>
              <a:gdLst/>
              <a:ahLst/>
              <a:cxnLst/>
              <a:rect r="r" b="b" t="t" l="l"/>
              <a:pathLst>
                <a:path h="770890" w="445715">
                  <a:moveTo>
                    <a:pt x="0" y="0"/>
                  </a:moveTo>
                  <a:lnTo>
                    <a:pt x="445715" y="0"/>
                  </a:lnTo>
                  <a:lnTo>
                    <a:pt x="445715" y="770890"/>
                  </a:lnTo>
                  <a:lnTo>
                    <a:pt x="0" y="770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144402" y="97870"/>
              <a:ext cx="5820243" cy="47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4110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«‎АРЛЕКИН»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1945" y="4540250"/>
            <a:ext cx="392597" cy="39259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7431581" y="5249646"/>
            <a:ext cx="982771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7431581" y="7268260"/>
            <a:ext cx="982771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1009650"/>
            <a:ext cx="5389336" cy="21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Правила поведения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1581" y="990600"/>
            <a:ext cx="982771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Пока вы ждете других участников, прочтите эти несколько напоминаний и постарайтесь им следовать.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024136"/>
            <a:ext cx="7829550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Отключите вашу камеру и микрофон.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042751"/>
            <a:ext cx="7829550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Не стесняйтесь задавать вопросы в чате.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7848020"/>
            <a:ext cx="7829550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Вопросы можно будет задать после презентации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 рамках времени для вопросов и ответов.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31581" y="3696373"/>
            <a:ext cx="1116506" cy="1119681"/>
            <a:chOff x="0" y="0"/>
            <a:chExt cx="1488675" cy="14929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88675" cy="1492908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C5F2F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431581" y="5714988"/>
            <a:ext cx="1116506" cy="1116506"/>
            <a:chOff x="0" y="0"/>
            <a:chExt cx="1488675" cy="148867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52B25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31581" y="7733602"/>
            <a:ext cx="1116506" cy="1116506"/>
            <a:chOff x="0" y="0"/>
            <a:chExt cx="1488675" cy="148867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93875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05591"/>
            <a:ext cx="5590972" cy="108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Спасибо!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503797" y="3148317"/>
            <a:ext cx="4755503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Пишите нам письма на privet@super-website.ru, если у вас возникнут вопросы!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293073" y="1028700"/>
            <a:ext cx="4039599" cy="6258533"/>
          </a:xfrm>
          <a:custGeom>
            <a:avLst/>
            <a:gdLst/>
            <a:ahLst/>
            <a:cxnLst/>
            <a:rect r="r" b="b" t="t" l="l"/>
            <a:pathLst>
              <a:path h="6258533" w="4039599">
                <a:moveTo>
                  <a:pt x="0" y="0"/>
                </a:moveTo>
                <a:lnTo>
                  <a:pt x="4039599" y="0"/>
                </a:lnTo>
                <a:lnTo>
                  <a:pt x="4039599" y="6258533"/>
                </a:lnTo>
                <a:lnTo>
                  <a:pt x="0" y="6258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449502"/>
            <a:ext cx="16230600" cy="1077806"/>
            <a:chOff x="0" y="0"/>
            <a:chExt cx="21640800" cy="1437074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1640800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12654346" y="699487"/>
              <a:ext cx="1437074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1918879" y="8774211"/>
            <a:ext cx="5340421" cy="64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Развейте навыки виртуальной презентации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8798243"/>
            <a:ext cx="5223484" cy="578168"/>
            <a:chOff x="0" y="0"/>
            <a:chExt cx="6964645" cy="770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5715" cy="770890"/>
            </a:xfrm>
            <a:custGeom>
              <a:avLst/>
              <a:gdLst/>
              <a:ahLst/>
              <a:cxnLst/>
              <a:rect r="r" b="b" t="t" l="l"/>
              <a:pathLst>
                <a:path h="770890" w="445715">
                  <a:moveTo>
                    <a:pt x="0" y="0"/>
                  </a:moveTo>
                  <a:lnTo>
                    <a:pt x="445715" y="0"/>
                  </a:lnTo>
                  <a:lnTo>
                    <a:pt x="445715" y="770890"/>
                  </a:lnTo>
                  <a:lnTo>
                    <a:pt x="0" y="770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44402" y="97870"/>
              <a:ext cx="5820243" cy="47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4110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«‎АРЛЕКИН»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879551" y="1028700"/>
            <a:ext cx="2142851" cy="2142843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6189" t="0" r="-381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91915" y="4669240"/>
            <a:ext cx="4457835" cy="948520"/>
            <a:chOff x="0" y="0"/>
            <a:chExt cx="5943780" cy="126469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4011"/>
              <a:ext cx="5943780" cy="58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14110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АННА БЕЛОВА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31666"/>
              <a:ext cx="5943780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Старший партнер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91915" y="7712619"/>
            <a:ext cx="4457835" cy="948520"/>
            <a:chOff x="0" y="0"/>
            <a:chExt cx="5943780" cy="126469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4011"/>
              <a:ext cx="5943780" cy="58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14110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МАРАТ НОСКОВ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31666"/>
              <a:ext cx="5943780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Младший консультант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848965" y="1625861"/>
            <a:ext cx="4457835" cy="948520"/>
            <a:chOff x="0" y="0"/>
            <a:chExt cx="5943780" cy="126469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4011"/>
              <a:ext cx="5943780" cy="58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14110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ЕЛЕНА ДОВЛАТОВА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31666"/>
              <a:ext cx="5943780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Директор отдела программ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1028700"/>
            <a:ext cx="6141264" cy="3290365"/>
            <a:chOff x="0" y="0"/>
            <a:chExt cx="8188352" cy="438715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8188352" cy="2832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10"/>
                </a:lnSpc>
              </a:pPr>
              <a:r>
                <a:rPr lang="en-US" sz="6925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«Ларионов и Ко»</a:t>
              </a:r>
            </a:p>
            <a:p>
              <a:pPr algn="l">
                <a:lnSpc>
                  <a:spcPts val="831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101631"/>
              <a:ext cx="7235766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Свяжитесь с нашей командой карьерных тренеров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8879551" y="3607523"/>
            <a:ext cx="837974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879551" y="4072079"/>
            <a:ext cx="2142851" cy="2142843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0559" t="-14360" r="-16695" b="-381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879551" y="7115457"/>
            <a:ext cx="2142851" cy="2142843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5000" r="0" b="-25000"/>
              </a:stretch>
            </a:blipFill>
          </p:spPr>
        </p:sp>
      </p:grpSp>
      <p:sp>
        <p:nvSpPr>
          <p:cNvPr name="AutoShape 21" id="21"/>
          <p:cNvSpPr/>
          <p:nvPr/>
        </p:nvSpPr>
        <p:spPr>
          <a:xfrm rot="0">
            <a:off x="8879551" y="6650902"/>
            <a:ext cx="837974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-4058634" y="5970545"/>
            <a:ext cx="11560440" cy="4876404"/>
          </a:xfrm>
          <a:custGeom>
            <a:avLst/>
            <a:gdLst/>
            <a:ahLst/>
            <a:cxnLst/>
            <a:rect r="r" b="b" t="t" l="l"/>
            <a:pathLst>
              <a:path h="4876404" w="11560440">
                <a:moveTo>
                  <a:pt x="0" y="0"/>
                </a:moveTo>
                <a:lnTo>
                  <a:pt x="11560440" y="0"/>
                </a:lnTo>
                <a:lnTo>
                  <a:pt x="11560440" y="4876403"/>
                </a:lnTo>
                <a:lnTo>
                  <a:pt x="0" y="48764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68295" y="6154352"/>
            <a:ext cx="10047305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8585987"/>
            <a:ext cx="4647307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6428698" y="8585987"/>
            <a:ext cx="4647307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541940" y="-1407193"/>
            <a:ext cx="6973612" cy="12253950"/>
          </a:xfrm>
          <a:custGeom>
            <a:avLst/>
            <a:gdLst/>
            <a:ahLst/>
            <a:cxnLst/>
            <a:rect r="r" b="b" t="t" l="l"/>
            <a:pathLst>
              <a:path h="12253950" w="6973612">
                <a:moveTo>
                  <a:pt x="0" y="0"/>
                </a:moveTo>
                <a:lnTo>
                  <a:pt x="6973612" y="0"/>
                </a:lnTo>
                <a:lnTo>
                  <a:pt x="6973612" y="12253950"/>
                </a:lnTo>
                <a:lnTo>
                  <a:pt x="0" y="1225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8295" y="2510242"/>
            <a:ext cx="10047305" cy="80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0"/>
              </a:lnSpc>
            </a:pPr>
            <a:r>
              <a:rPr lang="en-US" sz="49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Сертификат участника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8295" y="3841753"/>
            <a:ext cx="1004730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Данная грамота вручается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8295" y="6681193"/>
            <a:ext cx="1004730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за успешное посещение мастер-класса (вставьте тему)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912225"/>
            <a:ext cx="4647307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Имя организатора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28698" y="8912225"/>
            <a:ext cx="4686902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Дата мастер-класса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8295" y="4894898"/>
            <a:ext cx="10047305" cy="108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Имя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028700"/>
            <a:ext cx="5223484" cy="578168"/>
            <a:chOff x="0" y="0"/>
            <a:chExt cx="6964645" cy="770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5715" cy="770890"/>
            </a:xfrm>
            <a:custGeom>
              <a:avLst/>
              <a:gdLst/>
              <a:ahLst/>
              <a:cxnLst/>
              <a:rect r="r" b="b" t="t" l="l"/>
              <a:pathLst>
                <a:path h="770890" w="445715">
                  <a:moveTo>
                    <a:pt x="0" y="0"/>
                  </a:moveTo>
                  <a:lnTo>
                    <a:pt x="445715" y="0"/>
                  </a:lnTo>
                  <a:lnTo>
                    <a:pt x="445715" y="770890"/>
                  </a:lnTo>
                  <a:lnTo>
                    <a:pt x="0" y="770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144402" y="97870"/>
              <a:ext cx="5820243" cy="47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4110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«‎АРЛЕКИН»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5059131" cy="21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Страница ресурсов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564874"/>
            <a:ext cx="4423423" cy="169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Используйте эти значки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и иллюстрации в своей презентации Canva.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Удачных дизайнов!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53514" y="1028700"/>
            <a:ext cx="1370764" cy="1638957"/>
          </a:xfrm>
          <a:custGeom>
            <a:avLst/>
            <a:gdLst/>
            <a:ahLst/>
            <a:cxnLst/>
            <a:rect r="r" b="b" t="t" l="l"/>
            <a:pathLst>
              <a:path h="1638957" w="1370764">
                <a:moveTo>
                  <a:pt x="0" y="0"/>
                </a:moveTo>
                <a:lnTo>
                  <a:pt x="1370764" y="0"/>
                </a:lnTo>
                <a:lnTo>
                  <a:pt x="1370764" y="1638957"/>
                </a:lnTo>
                <a:lnTo>
                  <a:pt x="0" y="1638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89238" y="1028700"/>
            <a:ext cx="1394603" cy="1638957"/>
          </a:xfrm>
          <a:custGeom>
            <a:avLst/>
            <a:gdLst/>
            <a:ahLst/>
            <a:cxnLst/>
            <a:rect r="r" b="b" t="t" l="l"/>
            <a:pathLst>
              <a:path h="1638957" w="1394603">
                <a:moveTo>
                  <a:pt x="0" y="0"/>
                </a:moveTo>
                <a:lnTo>
                  <a:pt x="1394603" y="0"/>
                </a:lnTo>
                <a:lnTo>
                  <a:pt x="1394603" y="1638957"/>
                </a:lnTo>
                <a:lnTo>
                  <a:pt x="0" y="1638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48802" y="1028700"/>
            <a:ext cx="1144290" cy="1638957"/>
          </a:xfrm>
          <a:custGeom>
            <a:avLst/>
            <a:gdLst/>
            <a:ahLst/>
            <a:cxnLst/>
            <a:rect r="r" b="b" t="t" l="l"/>
            <a:pathLst>
              <a:path h="1638957" w="1144290">
                <a:moveTo>
                  <a:pt x="0" y="0"/>
                </a:moveTo>
                <a:lnTo>
                  <a:pt x="1144290" y="0"/>
                </a:lnTo>
                <a:lnTo>
                  <a:pt x="1144290" y="1638957"/>
                </a:lnTo>
                <a:lnTo>
                  <a:pt x="0" y="16389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37058" y="3162300"/>
            <a:ext cx="1060852" cy="1638957"/>
          </a:xfrm>
          <a:custGeom>
            <a:avLst/>
            <a:gdLst/>
            <a:ahLst/>
            <a:cxnLst/>
            <a:rect r="r" b="b" t="t" l="l"/>
            <a:pathLst>
              <a:path h="1638957" w="1060852">
                <a:moveTo>
                  <a:pt x="0" y="0"/>
                </a:moveTo>
                <a:lnTo>
                  <a:pt x="1060852" y="0"/>
                </a:lnTo>
                <a:lnTo>
                  <a:pt x="1060852" y="1638957"/>
                </a:lnTo>
                <a:lnTo>
                  <a:pt x="0" y="16389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56544" y="3320236"/>
            <a:ext cx="1638957" cy="1323085"/>
          </a:xfrm>
          <a:custGeom>
            <a:avLst/>
            <a:gdLst/>
            <a:ahLst/>
            <a:cxnLst/>
            <a:rect r="r" b="b" t="t" l="l"/>
            <a:pathLst>
              <a:path h="1323085" w="1638957">
                <a:moveTo>
                  <a:pt x="0" y="0"/>
                </a:moveTo>
                <a:lnTo>
                  <a:pt x="1638957" y="0"/>
                </a:lnTo>
                <a:lnTo>
                  <a:pt x="1638957" y="1323085"/>
                </a:lnTo>
                <a:lnTo>
                  <a:pt x="0" y="13230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135" y="3551180"/>
            <a:ext cx="1638957" cy="861197"/>
          </a:xfrm>
          <a:custGeom>
            <a:avLst/>
            <a:gdLst/>
            <a:ahLst/>
            <a:cxnLst/>
            <a:rect r="r" b="b" t="t" l="l"/>
            <a:pathLst>
              <a:path h="861197" w="1638957">
                <a:moveTo>
                  <a:pt x="0" y="0"/>
                </a:moveTo>
                <a:lnTo>
                  <a:pt x="1638957" y="0"/>
                </a:lnTo>
                <a:lnTo>
                  <a:pt x="1638957" y="861197"/>
                </a:lnTo>
                <a:lnTo>
                  <a:pt x="0" y="861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80772" y="5900102"/>
            <a:ext cx="1638957" cy="691342"/>
          </a:xfrm>
          <a:custGeom>
            <a:avLst/>
            <a:gdLst/>
            <a:ahLst/>
            <a:cxnLst/>
            <a:rect r="r" b="b" t="t" l="l"/>
            <a:pathLst>
              <a:path h="691342" w="1638957">
                <a:moveTo>
                  <a:pt x="0" y="0"/>
                </a:moveTo>
                <a:lnTo>
                  <a:pt x="1638957" y="0"/>
                </a:lnTo>
                <a:lnTo>
                  <a:pt x="1638957" y="691341"/>
                </a:lnTo>
                <a:lnTo>
                  <a:pt x="0" y="6913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13849" y="5497812"/>
            <a:ext cx="1638957" cy="1495920"/>
          </a:xfrm>
          <a:custGeom>
            <a:avLst/>
            <a:gdLst/>
            <a:ahLst/>
            <a:cxnLst/>
            <a:rect r="r" b="b" t="t" l="l"/>
            <a:pathLst>
              <a:path h="1495920" w="1638957">
                <a:moveTo>
                  <a:pt x="0" y="0"/>
                </a:moveTo>
                <a:lnTo>
                  <a:pt x="1638957" y="0"/>
                </a:lnTo>
                <a:lnTo>
                  <a:pt x="1638957" y="1495921"/>
                </a:lnTo>
                <a:lnTo>
                  <a:pt x="0" y="14959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46926" y="5426294"/>
            <a:ext cx="1281366" cy="1638957"/>
          </a:xfrm>
          <a:custGeom>
            <a:avLst/>
            <a:gdLst/>
            <a:ahLst/>
            <a:cxnLst/>
            <a:rect r="r" b="b" t="t" l="l"/>
            <a:pathLst>
              <a:path h="1638957" w="1281366">
                <a:moveTo>
                  <a:pt x="0" y="0"/>
                </a:moveTo>
                <a:lnTo>
                  <a:pt x="1281366" y="0"/>
                </a:lnTo>
                <a:lnTo>
                  <a:pt x="1281366" y="1638957"/>
                </a:lnTo>
                <a:lnTo>
                  <a:pt x="0" y="16389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84996" y="1099971"/>
            <a:ext cx="903557" cy="1567686"/>
          </a:xfrm>
          <a:custGeom>
            <a:avLst/>
            <a:gdLst/>
            <a:ahLst/>
            <a:cxnLst/>
            <a:rect r="r" b="b" t="t" l="l"/>
            <a:pathLst>
              <a:path h="1567686" w="903557">
                <a:moveTo>
                  <a:pt x="0" y="0"/>
                </a:moveTo>
                <a:lnTo>
                  <a:pt x="903557" y="0"/>
                </a:lnTo>
                <a:lnTo>
                  <a:pt x="903557" y="1567686"/>
                </a:lnTo>
                <a:lnTo>
                  <a:pt x="0" y="156768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52350" y="1295240"/>
            <a:ext cx="1567686" cy="923509"/>
          </a:xfrm>
          <a:custGeom>
            <a:avLst/>
            <a:gdLst/>
            <a:ahLst/>
            <a:cxnLst/>
            <a:rect r="r" b="b" t="t" l="l"/>
            <a:pathLst>
              <a:path h="923509" w="1567686">
                <a:moveTo>
                  <a:pt x="0" y="0"/>
                </a:moveTo>
                <a:lnTo>
                  <a:pt x="1567686" y="0"/>
                </a:lnTo>
                <a:lnTo>
                  <a:pt x="1567686" y="923509"/>
                </a:lnTo>
                <a:lnTo>
                  <a:pt x="0" y="92350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57569" y="7597837"/>
            <a:ext cx="783843" cy="1567686"/>
          </a:xfrm>
          <a:custGeom>
            <a:avLst/>
            <a:gdLst/>
            <a:ahLst/>
            <a:cxnLst/>
            <a:rect r="r" b="b" t="t" l="l"/>
            <a:pathLst>
              <a:path h="1567686" w="783843">
                <a:moveTo>
                  <a:pt x="0" y="0"/>
                </a:moveTo>
                <a:lnTo>
                  <a:pt x="783843" y="0"/>
                </a:lnTo>
                <a:lnTo>
                  <a:pt x="783843" y="1567686"/>
                </a:lnTo>
                <a:lnTo>
                  <a:pt x="0" y="156768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32158" y="3316224"/>
            <a:ext cx="1567686" cy="1331108"/>
          </a:xfrm>
          <a:custGeom>
            <a:avLst/>
            <a:gdLst/>
            <a:ahLst/>
            <a:cxnLst/>
            <a:rect r="r" b="b" t="t" l="l"/>
            <a:pathLst>
              <a:path h="1331108" w="1567686">
                <a:moveTo>
                  <a:pt x="0" y="0"/>
                </a:moveTo>
                <a:lnTo>
                  <a:pt x="1567686" y="0"/>
                </a:lnTo>
                <a:lnTo>
                  <a:pt x="1567686" y="1331108"/>
                </a:lnTo>
                <a:lnTo>
                  <a:pt x="0" y="133110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58479" y="3197935"/>
            <a:ext cx="1219945" cy="1567686"/>
          </a:xfrm>
          <a:custGeom>
            <a:avLst/>
            <a:gdLst/>
            <a:ahLst/>
            <a:cxnLst/>
            <a:rect r="r" b="b" t="t" l="l"/>
            <a:pathLst>
              <a:path h="1567686" w="1219945">
                <a:moveTo>
                  <a:pt x="0" y="0"/>
                </a:moveTo>
                <a:lnTo>
                  <a:pt x="1219944" y="0"/>
                </a:lnTo>
                <a:lnTo>
                  <a:pt x="1219944" y="1567686"/>
                </a:lnTo>
                <a:lnTo>
                  <a:pt x="0" y="156768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70435" y="7597837"/>
            <a:ext cx="892156" cy="1567686"/>
          </a:xfrm>
          <a:custGeom>
            <a:avLst/>
            <a:gdLst/>
            <a:ahLst/>
            <a:cxnLst/>
            <a:rect r="r" b="b" t="t" l="l"/>
            <a:pathLst>
              <a:path h="1567686" w="892156">
                <a:moveTo>
                  <a:pt x="0" y="0"/>
                </a:moveTo>
                <a:lnTo>
                  <a:pt x="892156" y="0"/>
                </a:lnTo>
                <a:lnTo>
                  <a:pt x="892156" y="1567686"/>
                </a:lnTo>
                <a:lnTo>
                  <a:pt x="0" y="156768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686846" y="5461929"/>
            <a:ext cx="1393815" cy="1567686"/>
          </a:xfrm>
          <a:custGeom>
            <a:avLst/>
            <a:gdLst/>
            <a:ahLst/>
            <a:cxnLst/>
            <a:rect r="r" b="b" t="t" l="l"/>
            <a:pathLst>
              <a:path h="1567686" w="1393815">
                <a:moveTo>
                  <a:pt x="0" y="0"/>
                </a:moveTo>
                <a:lnTo>
                  <a:pt x="1393815" y="0"/>
                </a:lnTo>
                <a:lnTo>
                  <a:pt x="1393815" y="1567686"/>
                </a:lnTo>
                <a:lnTo>
                  <a:pt x="0" y="156768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74782" y="5461929"/>
            <a:ext cx="1011870" cy="1567686"/>
          </a:xfrm>
          <a:custGeom>
            <a:avLst/>
            <a:gdLst/>
            <a:ahLst/>
            <a:cxnLst/>
            <a:rect r="r" b="b" t="t" l="l"/>
            <a:pathLst>
              <a:path h="1567686" w="1011870">
                <a:moveTo>
                  <a:pt x="0" y="0"/>
                </a:moveTo>
                <a:lnTo>
                  <a:pt x="1011870" y="0"/>
                </a:lnTo>
                <a:lnTo>
                  <a:pt x="1011870" y="1567686"/>
                </a:lnTo>
                <a:lnTo>
                  <a:pt x="0" y="156768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691614" y="7917075"/>
            <a:ext cx="1567686" cy="929210"/>
          </a:xfrm>
          <a:custGeom>
            <a:avLst/>
            <a:gdLst/>
            <a:ahLst/>
            <a:cxnLst/>
            <a:rect r="r" b="b" t="t" l="l"/>
            <a:pathLst>
              <a:path h="929210" w="1567686">
                <a:moveTo>
                  <a:pt x="0" y="0"/>
                </a:moveTo>
                <a:lnTo>
                  <a:pt x="1567686" y="0"/>
                </a:lnTo>
                <a:lnTo>
                  <a:pt x="1567686" y="929210"/>
                </a:lnTo>
                <a:lnTo>
                  <a:pt x="0" y="92921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950517" y="7505060"/>
            <a:ext cx="1179452" cy="1753240"/>
          </a:xfrm>
          <a:custGeom>
            <a:avLst/>
            <a:gdLst/>
            <a:ahLst/>
            <a:cxnLst/>
            <a:rect r="r" b="b" t="t" l="l"/>
            <a:pathLst>
              <a:path h="1753240" w="1179452">
                <a:moveTo>
                  <a:pt x="0" y="0"/>
                </a:moveTo>
                <a:lnTo>
                  <a:pt x="1179452" y="0"/>
                </a:lnTo>
                <a:lnTo>
                  <a:pt x="1179452" y="1753240"/>
                </a:lnTo>
                <a:lnTo>
                  <a:pt x="0" y="1753240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441537" y="7505060"/>
            <a:ext cx="1087009" cy="1753240"/>
          </a:xfrm>
          <a:custGeom>
            <a:avLst/>
            <a:gdLst/>
            <a:ahLst/>
            <a:cxnLst/>
            <a:rect r="r" b="b" t="t" l="l"/>
            <a:pathLst>
              <a:path h="1753240" w="1087009">
                <a:moveTo>
                  <a:pt x="0" y="0"/>
                </a:moveTo>
                <a:lnTo>
                  <a:pt x="1087009" y="0"/>
                </a:lnTo>
                <a:lnTo>
                  <a:pt x="1087009" y="1753240"/>
                </a:lnTo>
                <a:lnTo>
                  <a:pt x="0" y="175324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5059131" cy="21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Страница ресурсов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564874"/>
            <a:ext cx="4423423" cy="169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Используйте эти значки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и иллюстрации в своей презентации Canva.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Удачных дизайнов!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66147" y="1299908"/>
            <a:ext cx="1277832" cy="1291926"/>
          </a:xfrm>
          <a:custGeom>
            <a:avLst/>
            <a:gdLst/>
            <a:ahLst/>
            <a:cxnLst/>
            <a:rect r="r" b="b" t="t" l="l"/>
            <a:pathLst>
              <a:path h="1291926" w="1277832">
                <a:moveTo>
                  <a:pt x="0" y="0"/>
                </a:moveTo>
                <a:lnTo>
                  <a:pt x="1277833" y="0"/>
                </a:lnTo>
                <a:lnTo>
                  <a:pt x="1277833" y="1291926"/>
                </a:lnTo>
                <a:lnTo>
                  <a:pt x="0" y="1291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5413" y="1399739"/>
            <a:ext cx="1291926" cy="1092265"/>
          </a:xfrm>
          <a:custGeom>
            <a:avLst/>
            <a:gdLst/>
            <a:ahLst/>
            <a:cxnLst/>
            <a:rect r="r" b="b" t="t" l="l"/>
            <a:pathLst>
              <a:path h="1092265" w="1291926">
                <a:moveTo>
                  <a:pt x="0" y="0"/>
                </a:moveTo>
                <a:lnTo>
                  <a:pt x="1291926" y="0"/>
                </a:lnTo>
                <a:lnTo>
                  <a:pt x="1291926" y="1092265"/>
                </a:lnTo>
                <a:lnTo>
                  <a:pt x="0" y="1092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44247" y="1299908"/>
            <a:ext cx="932536" cy="1291926"/>
          </a:xfrm>
          <a:custGeom>
            <a:avLst/>
            <a:gdLst/>
            <a:ahLst/>
            <a:cxnLst/>
            <a:rect r="r" b="b" t="t" l="l"/>
            <a:pathLst>
              <a:path h="1291926" w="932536">
                <a:moveTo>
                  <a:pt x="0" y="0"/>
                </a:moveTo>
                <a:lnTo>
                  <a:pt x="932536" y="0"/>
                </a:lnTo>
                <a:lnTo>
                  <a:pt x="932536" y="1291926"/>
                </a:lnTo>
                <a:lnTo>
                  <a:pt x="0" y="1291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24105" y="3490831"/>
            <a:ext cx="1225151" cy="1323837"/>
          </a:xfrm>
          <a:custGeom>
            <a:avLst/>
            <a:gdLst/>
            <a:ahLst/>
            <a:cxnLst/>
            <a:rect r="r" b="b" t="t" l="l"/>
            <a:pathLst>
              <a:path h="1323837" w="1225151">
                <a:moveTo>
                  <a:pt x="0" y="0"/>
                </a:moveTo>
                <a:lnTo>
                  <a:pt x="1225150" y="0"/>
                </a:lnTo>
                <a:lnTo>
                  <a:pt x="1225150" y="1323836"/>
                </a:lnTo>
                <a:lnTo>
                  <a:pt x="0" y="1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68159" y="3565447"/>
            <a:ext cx="1323837" cy="1174604"/>
          </a:xfrm>
          <a:custGeom>
            <a:avLst/>
            <a:gdLst/>
            <a:ahLst/>
            <a:cxnLst/>
            <a:rect r="r" b="b" t="t" l="l"/>
            <a:pathLst>
              <a:path h="1174604" w="1323837">
                <a:moveTo>
                  <a:pt x="0" y="0"/>
                </a:moveTo>
                <a:lnTo>
                  <a:pt x="1323837" y="0"/>
                </a:lnTo>
                <a:lnTo>
                  <a:pt x="1323837" y="1174604"/>
                </a:lnTo>
                <a:lnTo>
                  <a:pt x="0" y="11746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10900" y="3490831"/>
            <a:ext cx="750976" cy="1323837"/>
          </a:xfrm>
          <a:custGeom>
            <a:avLst/>
            <a:gdLst/>
            <a:ahLst/>
            <a:cxnLst/>
            <a:rect r="r" b="b" t="t" l="l"/>
            <a:pathLst>
              <a:path h="1323837" w="750976">
                <a:moveTo>
                  <a:pt x="0" y="0"/>
                </a:moveTo>
                <a:lnTo>
                  <a:pt x="750977" y="0"/>
                </a:lnTo>
                <a:lnTo>
                  <a:pt x="750977" y="1323836"/>
                </a:lnTo>
                <a:lnTo>
                  <a:pt x="0" y="1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35572" y="5686937"/>
            <a:ext cx="1323837" cy="1080732"/>
          </a:xfrm>
          <a:custGeom>
            <a:avLst/>
            <a:gdLst/>
            <a:ahLst/>
            <a:cxnLst/>
            <a:rect r="r" b="b" t="t" l="l"/>
            <a:pathLst>
              <a:path h="1080732" w="1323837">
                <a:moveTo>
                  <a:pt x="0" y="0"/>
                </a:moveTo>
                <a:lnTo>
                  <a:pt x="1323837" y="0"/>
                </a:lnTo>
                <a:lnTo>
                  <a:pt x="1323837" y="1080732"/>
                </a:lnTo>
                <a:lnTo>
                  <a:pt x="0" y="10807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98307" y="5666478"/>
            <a:ext cx="1323837" cy="1121651"/>
          </a:xfrm>
          <a:custGeom>
            <a:avLst/>
            <a:gdLst/>
            <a:ahLst/>
            <a:cxnLst/>
            <a:rect r="r" b="b" t="t" l="l"/>
            <a:pathLst>
              <a:path h="1121651" w="1323837">
                <a:moveTo>
                  <a:pt x="0" y="0"/>
                </a:moveTo>
                <a:lnTo>
                  <a:pt x="1323836" y="0"/>
                </a:lnTo>
                <a:lnTo>
                  <a:pt x="1323836" y="1121650"/>
                </a:lnTo>
                <a:lnTo>
                  <a:pt x="0" y="11216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61041" y="5565385"/>
            <a:ext cx="1109616" cy="1323837"/>
          </a:xfrm>
          <a:custGeom>
            <a:avLst/>
            <a:gdLst/>
            <a:ahLst/>
            <a:cxnLst/>
            <a:rect r="r" b="b" t="t" l="l"/>
            <a:pathLst>
              <a:path h="1323837" w="1109616">
                <a:moveTo>
                  <a:pt x="0" y="0"/>
                </a:moveTo>
                <a:lnTo>
                  <a:pt x="1109615" y="0"/>
                </a:lnTo>
                <a:lnTo>
                  <a:pt x="1109615" y="1323836"/>
                </a:lnTo>
                <a:lnTo>
                  <a:pt x="0" y="1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18852" y="1103950"/>
            <a:ext cx="1359321" cy="1683843"/>
          </a:xfrm>
          <a:custGeom>
            <a:avLst/>
            <a:gdLst/>
            <a:ahLst/>
            <a:cxnLst/>
            <a:rect r="r" b="b" t="t" l="l"/>
            <a:pathLst>
              <a:path h="1683843" w="1359321">
                <a:moveTo>
                  <a:pt x="0" y="0"/>
                </a:moveTo>
                <a:lnTo>
                  <a:pt x="1359321" y="0"/>
                </a:lnTo>
                <a:lnTo>
                  <a:pt x="1359321" y="1683843"/>
                </a:lnTo>
                <a:lnTo>
                  <a:pt x="0" y="168384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08950" y="3617753"/>
            <a:ext cx="1493642" cy="1069991"/>
          </a:xfrm>
          <a:custGeom>
            <a:avLst/>
            <a:gdLst/>
            <a:ahLst/>
            <a:cxnLst/>
            <a:rect r="r" b="b" t="t" l="l"/>
            <a:pathLst>
              <a:path h="1069991" w="1493642">
                <a:moveTo>
                  <a:pt x="0" y="0"/>
                </a:moveTo>
                <a:lnTo>
                  <a:pt x="1493641" y="0"/>
                </a:lnTo>
                <a:lnTo>
                  <a:pt x="1493641" y="1069991"/>
                </a:lnTo>
                <a:lnTo>
                  <a:pt x="0" y="106999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12762" y="1304480"/>
            <a:ext cx="1683843" cy="1282782"/>
          </a:xfrm>
          <a:custGeom>
            <a:avLst/>
            <a:gdLst/>
            <a:ahLst/>
            <a:cxnLst/>
            <a:rect r="r" b="b" t="t" l="l"/>
            <a:pathLst>
              <a:path h="1282782" w="1683843">
                <a:moveTo>
                  <a:pt x="0" y="0"/>
                </a:moveTo>
                <a:lnTo>
                  <a:pt x="1683843" y="0"/>
                </a:lnTo>
                <a:lnTo>
                  <a:pt x="1683843" y="1282782"/>
                </a:lnTo>
                <a:lnTo>
                  <a:pt x="0" y="128278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00191" y="5480482"/>
            <a:ext cx="1219355" cy="1493642"/>
          </a:xfrm>
          <a:custGeom>
            <a:avLst/>
            <a:gdLst/>
            <a:ahLst/>
            <a:cxnLst/>
            <a:rect r="r" b="b" t="t" l="l"/>
            <a:pathLst>
              <a:path h="1493642" w="1219355">
                <a:moveTo>
                  <a:pt x="0" y="0"/>
                </a:moveTo>
                <a:lnTo>
                  <a:pt x="1219355" y="0"/>
                </a:lnTo>
                <a:lnTo>
                  <a:pt x="1219355" y="1493642"/>
                </a:lnTo>
                <a:lnTo>
                  <a:pt x="0" y="149364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11558" y="3434443"/>
            <a:ext cx="1493642" cy="1436612"/>
          </a:xfrm>
          <a:custGeom>
            <a:avLst/>
            <a:gdLst/>
            <a:ahLst/>
            <a:cxnLst/>
            <a:rect r="r" b="b" t="t" l="l"/>
            <a:pathLst>
              <a:path h="1436612" w="1493642">
                <a:moveTo>
                  <a:pt x="0" y="0"/>
                </a:moveTo>
                <a:lnTo>
                  <a:pt x="1493642" y="0"/>
                </a:lnTo>
                <a:lnTo>
                  <a:pt x="1493642" y="1436612"/>
                </a:lnTo>
                <a:lnTo>
                  <a:pt x="0" y="143661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75086" y="5480482"/>
            <a:ext cx="1121589" cy="1493642"/>
          </a:xfrm>
          <a:custGeom>
            <a:avLst/>
            <a:gdLst/>
            <a:ahLst/>
            <a:cxnLst/>
            <a:rect r="r" b="b" t="t" l="l"/>
            <a:pathLst>
              <a:path h="1493642" w="1121589">
                <a:moveTo>
                  <a:pt x="0" y="0"/>
                </a:moveTo>
                <a:lnTo>
                  <a:pt x="1121589" y="0"/>
                </a:lnTo>
                <a:lnTo>
                  <a:pt x="1121589" y="1493642"/>
                </a:lnTo>
                <a:lnTo>
                  <a:pt x="0" y="149364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000191" y="7679326"/>
            <a:ext cx="1194724" cy="1428475"/>
          </a:xfrm>
          <a:custGeom>
            <a:avLst/>
            <a:gdLst/>
            <a:ahLst/>
            <a:cxnLst/>
            <a:rect r="r" b="b" t="t" l="l"/>
            <a:pathLst>
              <a:path h="1428475" w="1194724">
                <a:moveTo>
                  <a:pt x="0" y="0"/>
                </a:moveTo>
                <a:lnTo>
                  <a:pt x="1194725" y="0"/>
                </a:lnTo>
                <a:lnTo>
                  <a:pt x="1194725" y="1428475"/>
                </a:lnTo>
                <a:lnTo>
                  <a:pt x="0" y="142847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57639" y="7679326"/>
            <a:ext cx="1111613" cy="1428475"/>
          </a:xfrm>
          <a:custGeom>
            <a:avLst/>
            <a:gdLst/>
            <a:ahLst/>
            <a:cxnLst/>
            <a:rect r="r" b="b" t="t" l="l"/>
            <a:pathLst>
              <a:path h="1428475" w="1111613">
                <a:moveTo>
                  <a:pt x="0" y="0"/>
                </a:moveTo>
                <a:lnTo>
                  <a:pt x="1111613" y="0"/>
                </a:lnTo>
                <a:lnTo>
                  <a:pt x="1111613" y="1428475"/>
                </a:lnTo>
                <a:lnTo>
                  <a:pt x="0" y="1428475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819034" y="7900090"/>
            <a:ext cx="1428475" cy="986946"/>
          </a:xfrm>
          <a:custGeom>
            <a:avLst/>
            <a:gdLst/>
            <a:ahLst/>
            <a:cxnLst/>
            <a:rect r="r" b="b" t="t" l="l"/>
            <a:pathLst>
              <a:path h="986946" w="1428475">
                <a:moveTo>
                  <a:pt x="0" y="0"/>
                </a:moveTo>
                <a:lnTo>
                  <a:pt x="1428475" y="0"/>
                </a:lnTo>
                <a:lnTo>
                  <a:pt x="1428475" y="986946"/>
                </a:lnTo>
                <a:lnTo>
                  <a:pt x="0" y="98694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797290" y="7528827"/>
            <a:ext cx="1295533" cy="1729473"/>
          </a:xfrm>
          <a:custGeom>
            <a:avLst/>
            <a:gdLst/>
            <a:ahLst/>
            <a:cxnLst/>
            <a:rect r="r" b="b" t="t" l="l"/>
            <a:pathLst>
              <a:path h="1729473" w="1295533">
                <a:moveTo>
                  <a:pt x="0" y="0"/>
                </a:moveTo>
                <a:lnTo>
                  <a:pt x="1295533" y="0"/>
                </a:lnTo>
                <a:lnTo>
                  <a:pt x="1295533" y="1729473"/>
                </a:lnTo>
                <a:lnTo>
                  <a:pt x="0" y="172947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642604" y="7687624"/>
            <a:ext cx="1729473" cy="1411879"/>
          </a:xfrm>
          <a:custGeom>
            <a:avLst/>
            <a:gdLst/>
            <a:ahLst/>
            <a:cxnLst/>
            <a:rect r="r" b="b" t="t" l="l"/>
            <a:pathLst>
              <a:path h="1411879" w="1729473">
                <a:moveTo>
                  <a:pt x="0" y="0"/>
                </a:moveTo>
                <a:lnTo>
                  <a:pt x="1729474" y="0"/>
                </a:lnTo>
                <a:lnTo>
                  <a:pt x="1729474" y="1411879"/>
                </a:lnTo>
                <a:lnTo>
                  <a:pt x="0" y="141187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711494"/>
            <a:ext cx="4211752" cy="254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Откройте для себя волшебство и веселье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с презентациями Canva. Нажмите на следующие клавиши в режиме презентации!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42775" y="8334375"/>
            <a:ext cx="694830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Любое число от 0 до 9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– таймер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42775" y="3724275"/>
            <a:ext cx="244033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"/>
                <a:ea typeface="Fira Sans"/>
                <a:cs typeface="Fira Sans"/>
                <a:sym typeface="Fira Sans"/>
              </a:rPr>
              <a:t>D – барабаны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42775" y="1419225"/>
            <a:ext cx="418469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"/>
                <a:ea typeface="Fira Sans"/>
                <a:cs typeface="Fira Sans"/>
                <a:sym typeface="Fira Sans"/>
              </a:rPr>
              <a:t>B – размытие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42775" y="6029325"/>
            <a:ext cx="418469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"/>
                <a:ea typeface="Fira Sans"/>
                <a:cs typeface="Fira Sans"/>
                <a:sym typeface="Fira Sans"/>
              </a:rPr>
              <a:t>Q – тишина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74601" y="1419225"/>
            <a:ext cx="418469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"/>
                <a:ea typeface="Fira Sans"/>
                <a:cs typeface="Fira Sans"/>
                <a:sym typeface="Fira Sans"/>
              </a:rPr>
              <a:t>C – конфетти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4601" y="3724275"/>
            <a:ext cx="418469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"/>
                <a:ea typeface="Fira Sans"/>
                <a:cs typeface="Fira Sans"/>
                <a:sym typeface="Fira Sans"/>
              </a:rPr>
              <a:t>O – пузыри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4601" y="6029325"/>
            <a:ext cx="418469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"/>
                <a:ea typeface="Fira Sans"/>
                <a:cs typeface="Fira Sans"/>
                <a:sym typeface="Fira Sans"/>
              </a:rPr>
              <a:t>X – закрыть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7642775" y="2824162"/>
            <a:ext cx="418469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7642775" y="5129212"/>
            <a:ext cx="418469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7642775" y="7434263"/>
            <a:ext cx="418469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3074601" y="2814637"/>
            <a:ext cx="418469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13074601" y="5119688"/>
            <a:ext cx="418469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13074601" y="7424738"/>
            <a:ext cx="4184699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028700" y="1009650"/>
            <a:ext cx="4344743" cy="21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Страница ресурсов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4344743" cy="21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Страница ресурсов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858113"/>
            <a:ext cx="4561358" cy="3400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Презентация в режиме реального времени вам не по душе? Не проблема! Запишите свою презентацию Canva, и ваша аудитория посмотрит ее в своем темпе, когда это будет удобно.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1174675"/>
            <a:ext cx="8115300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Нажмите три точки в верхнем правом углу вашего экрана и выберите «Презентация и запись».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487709"/>
            <a:ext cx="8115300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Нажмите «Перейти в студию звукозаписи», где можно выбрать источник видео и аудио видеопрезентации.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954044"/>
            <a:ext cx="8115300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Не стесняйтесь выбрать вариант «Без камеры» и записать только ваш голос.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390630"/>
            <a:ext cx="8115300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Начните запись и нажимайте на паузу в процессе по мере необходимости.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617666"/>
            <a:ext cx="8115300" cy="126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После того как вы закончите, скачайте вашу презентацию Canva в формате MP4 или получите ссылку, чтобы поделиться ею со слушателями.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8263802"/>
            <a:ext cx="8115300" cy="84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Вы также можете записать видео в редакторе! Перейдите в «Загрузки» и нажмите на «Записать себя».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476963" y="958863"/>
            <a:ext cx="1116506" cy="1116506"/>
            <a:chOff x="0" y="0"/>
            <a:chExt cx="1488675" cy="148867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C5F2F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76963" y="2395449"/>
            <a:ext cx="1116506" cy="1116506"/>
            <a:chOff x="0" y="0"/>
            <a:chExt cx="1488675" cy="148867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52B25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76963" y="3832035"/>
            <a:ext cx="1116506" cy="1116506"/>
            <a:chOff x="0" y="0"/>
            <a:chExt cx="1488675" cy="148867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93875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476963" y="5268621"/>
            <a:ext cx="1116506" cy="1116506"/>
            <a:chOff x="0" y="0"/>
            <a:chExt cx="1488675" cy="148867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A436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476963" y="6705208"/>
            <a:ext cx="1116506" cy="1116506"/>
            <a:chOff x="0" y="0"/>
            <a:chExt cx="1488675" cy="1488675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C5F2F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5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476963" y="8141794"/>
            <a:ext cx="1116506" cy="1116506"/>
            <a:chOff x="0" y="0"/>
            <a:chExt cx="1488675" cy="1488675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488675" cy="1488675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52B25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201695" y="398898"/>
              <a:ext cx="1085285" cy="812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999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103086" cy="2981939"/>
            <a:chOff x="0" y="0"/>
            <a:chExt cx="9470781" cy="39759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9470781" cy="428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Наш контрольный список</a:t>
              </a:r>
            </a:p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по обучению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339507"/>
              <a:ext cx="9470781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Что мы охватим на этом занятии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6618784"/>
            <a:ext cx="8115300" cy="254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Виртуальные презентации VS очные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Почему навыки виртуальной презентации важны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Как стать превосходным онлайн-докладчиком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Как решать проблемы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Дополнительные советы от профессиональных докладчиков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-729638"/>
            <a:ext cx="11088636" cy="6532214"/>
          </a:xfrm>
          <a:custGeom>
            <a:avLst/>
            <a:gdLst/>
            <a:ahLst/>
            <a:cxnLst/>
            <a:rect r="r" b="b" t="t" l="l"/>
            <a:pathLst>
              <a:path h="6532214" w="11088636">
                <a:moveTo>
                  <a:pt x="0" y="0"/>
                </a:moveTo>
                <a:lnTo>
                  <a:pt x="11088636" y="0"/>
                </a:lnTo>
                <a:lnTo>
                  <a:pt x="11088636" y="6532215"/>
                </a:lnTo>
                <a:lnTo>
                  <a:pt x="0" y="6532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9144000" y="6184699"/>
            <a:ext cx="8270841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1822" y="0"/>
            <a:ext cx="11864484" cy="10829038"/>
          </a:xfrm>
          <a:custGeom>
            <a:avLst/>
            <a:gdLst/>
            <a:ahLst/>
            <a:cxnLst/>
            <a:rect r="r" b="b" t="t" l="l"/>
            <a:pathLst>
              <a:path h="10829038" w="11864484">
                <a:moveTo>
                  <a:pt x="0" y="0"/>
                </a:moveTo>
                <a:lnTo>
                  <a:pt x="11864484" y="0"/>
                </a:lnTo>
                <a:lnTo>
                  <a:pt x="11864484" y="10829038"/>
                </a:lnTo>
                <a:lnTo>
                  <a:pt x="0" y="10829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1670197"/>
            <a:ext cx="6946633" cy="694660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39056" r="0" b="-1094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02662" y="2576946"/>
            <a:ext cx="8115300" cy="2348923"/>
            <a:chOff x="0" y="0"/>
            <a:chExt cx="10820400" cy="31318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0820400" cy="1441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О докладчике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46375"/>
              <a:ext cx="10820400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Я обучаю руководителей, менеджеров и других специалистов тому, чтобы они могли уверенно выступать публично.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09538" y="6217669"/>
            <a:ext cx="4648648" cy="254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Презентуйте свои идеи с легкостью и удивляйте слушателей яркими презентациями Canva. Выбирайте из более чем тысячи профессиональных шаблонов!</a:t>
            </a:r>
          </a:p>
        </p:txBody>
      </p:sp>
      <p:sp>
        <p:nvSpPr>
          <p:cNvPr name="AutoShape 9" id="9"/>
          <p:cNvSpPr/>
          <p:nvPr/>
        </p:nvSpPr>
        <p:spPr>
          <a:xfrm rot="-5400000">
            <a:off x="10503151" y="7500597"/>
            <a:ext cx="2127723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2385" y="3998745"/>
            <a:ext cx="8778021" cy="6288255"/>
          </a:xfrm>
          <a:custGeom>
            <a:avLst/>
            <a:gdLst/>
            <a:ahLst/>
            <a:cxnLst/>
            <a:rect r="r" b="b" t="t" l="l"/>
            <a:pathLst>
              <a:path h="6288255" w="8778021">
                <a:moveTo>
                  <a:pt x="0" y="0"/>
                </a:moveTo>
                <a:lnTo>
                  <a:pt x="8778021" y="0"/>
                </a:lnTo>
                <a:lnTo>
                  <a:pt x="8778021" y="6288255"/>
                </a:lnTo>
                <a:lnTo>
                  <a:pt x="0" y="6288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363209" y="-600697"/>
            <a:ext cx="9435925" cy="6488414"/>
            <a:chOff x="0" y="0"/>
            <a:chExt cx="6159500" cy="4235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59500" cy="4235450"/>
            </a:xfrm>
            <a:custGeom>
              <a:avLst/>
              <a:gdLst/>
              <a:ahLst/>
              <a:cxnLst/>
              <a:rect r="r" b="b" t="t" l="l"/>
              <a:pathLst>
                <a:path h="4235450" w="615950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4"/>
              <a:stretch>
                <a:fillRect l="-1572" t="0" r="-157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486737"/>
            <a:ext cx="5657321" cy="197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999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Я разработала этот вебинар на основе моего опыта и с применением лучших практик виртуальной презентации.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1222" y="5161065"/>
            <a:ext cx="5142316" cy="254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С презентациями Canva вы можете сотрудничать в реальном времени со своими товарищами и соведущими. Распределяйте задачи и работайте вместе, чтобы создать яркую презентацию.</a:t>
            </a:r>
          </a:p>
        </p:txBody>
      </p:sp>
      <p:sp>
        <p:nvSpPr>
          <p:cNvPr name="AutoShape 7" id="7"/>
          <p:cNvSpPr/>
          <p:nvPr/>
        </p:nvSpPr>
        <p:spPr>
          <a:xfrm rot="-5400000">
            <a:off x="1544835" y="6443993"/>
            <a:ext cx="2127723" cy="0"/>
          </a:xfrm>
          <a:prstGeom prst="line">
            <a:avLst/>
          </a:prstGeom>
          <a:ln cap="flat" w="28575">
            <a:solidFill>
              <a:srgbClr val="1411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44075" y="1967233"/>
            <a:ext cx="6215225" cy="4254639"/>
            <a:chOff x="0" y="0"/>
            <a:chExt cx="8286967" cy="567285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46786"/>
              <a:ext cx="8286967" cy="5707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Почему навыки виртуальной презентации важны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25041"/>
              <a:ext cx="6920161" cy="461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Презентация онлайн создает новый набор проблем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357774" y="-620137"/>
            <a:ext cx="11261311" cy="7780542"/>
          </a:xfrm>
          <a:custGeom>
            <a:avLst/>
            <a:gdLst/>
            <a:ahLst/>
            <a:cxnLst/>
            <a:rect r="r" b="b" t="t" l="l"/>
            <a:pathLst>
              <a:path h="7780542" w="11261311">
                <a:moveTo>
                  <a:pt x="0" y="0"/>
                </a:moveTo>
                <a:lnTo>
                  <a:pt x="11261311" y="0"/>
                </a:lnTo>
                <a:lnTo>
                  <a:pt x="11261311" y="7780543"/>
                </a:lnTo>
                <a:lnTo>
                  <a:pt x="0" y="7780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449502"/>
            <a:ext cx="16230600" cy="1077806"/>
            <a:chOff x="0" y="0"/>
            <a:chExt cx="21640800" cy="1437074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1640800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12654346" y="699487"/>
              <a:ext cx="1437074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1918879" y="8774211"/>
            <a:ext cx="5340421" cy="64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Развейте навыки виртуальной презентации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8798243"/>
            <a:ext cx="5223484" cy="578168"/>
            <a:chOff x="0" y="0"/>
            <a:chExt cx="6964645" cy="770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5715" cy="770890"/>
            </a:xfrm>
            <a:custGeom>
              <a:avLst/>
              <a:gdLst/>
              <a:ahLst/>
              <a:cxnLst/>
              <a:rect r="r" b="b" t="t" l="l"/>
              <a:pathLst>
                <a:path h="770890" w="445715">
                  <a:moveTo>
                    <a:pt x="0" y="0"/>
                  </a:moveTo>
                  <a:lnTo>
                    <a:pt x="445715" y="0"/>
                  </a:lnTo>
                  <a:lnTo>
                    <a:pt x="445715" y="770890"/>
                  </a:lnTo>
                  <a:lnTo>
                    <a:pt x="0" y="770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44402" y="97870"/>
              <a:ext cx="5820243" cy="47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4110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«‎АРЛЕКИН»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8477156" y="-105209"/>
            <a:ext cx="11831106" cy="10497418"/>
          </a:xfrm>
          <a:custGeom>
            <a:avLst/>
            <a:gdLst/>
            <a:ahLst/>
            <a:cxnLst/>
            <a:rect r="r" b="b" t="t" l="l"/>
            <a:pathLst>
              <a:path h="10497418" w="11831106">
                <a:moveTo>
                  <a:pt x="11831106" y="0"/>
                </a:moveTo>
                <a:lnTo>
                  <a:pt x="0" y="0"/>
                </a:lnTo>
                <a:lnTo>
                  <a:pt x="0" y="10497418"/>
                </a:lnTo>
                <a:lnTo>
                  <a:pt x="11831106" y="10497418"/>
                </a:lnTo>
                <a:lnTo>
                  <a:pt x="118311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15654" y="1209080"/>
            <a:ext cx="5550167" cy="5550145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t="0" r="-2499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392280"/>
            <a:ext cx="8115300" cy="5502440"/>
            <a:chOff x="0" y="0"/>
            <a:chExt cx="10820400" cy="733658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446797"/>
              <a:ext cx="10820400" cy="428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Виртуальная</a:t>
              </a:r>
            </a:p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VS очная</a:t>
              </a:r>
            </a:p>
            <a:p>
              <a:pPr algn="l">
                <a:lnSpc>
                  <a:spcPts val="84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02" y="1861278"/>
              <a:ext cx="8911690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Презентация онлайн сильно отличается от очных сессий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98989"/>
              <a:ext cx="8911690" cy="5086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Презентуйте свои идеи с легкостью и удивляйте слушателей яркими презентациями Canva. Выбирайте из более чем тысячи профессиональных шаблонов, созданных для любой цели и темы. Придайте презентации уникальности с помощью текста и фотографий.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502" y="3965473"/>
              <a:ext cx="8911189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879654"/>
            <a:ext cx="3935271" cy="108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4110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Голос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76298" y="3174729"/>
            <a:ext cx="3283002" cy="247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Во время виртуальной презентации ваш голос – это ваш инструмент.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687933" y="937844"/>
            <a:ext cx="6912134" cy="6988371"/>
          </a:xfrm>
          <a:custGeom>
            <a:avLst/>
            <a:gdLst/>
            <a:ahLst/>
            <a:cxnLst/>
            <a:rect r="r" b="b" t="t" l="l"/>
            <a:pathLst>
              <a:path h="6988371" w="6912134">
                <a:moveTo>
                  <a:pt x="0" y="0"/>
                </a:moveTo>
                <a:lnTo>
                  <a:pt x="6912134" y="0"/>
                </a:lnTo>
                <a:lnTo>
                  <a:pt x="6912134" y="6988371"/>
                </a:lnTo>
                <a:lnTo>
                  <a:pt x="0" y="6988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449502"/>
            <a:ext cx="16230600" cy="1077806"/>
            <a:chOff x="0" y="0"/>
            <a:chExt cx="21640800" cy="1437074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1640800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12654346" y="699487"/>
              <a:ext cx="1437074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1918879" y="8611393"/>
            <a:ext cx="5340421" cy="64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14110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Развейте навыки виртуальной презентации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8798243"/>
            <a:ext cx="5223484" cy="578168"/>
            <a:chOff x="0" y="0"/>
            <a:chExt cx="6964645" cy="770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5715" cy="770890"/>
            </a:xfrm>
            <a:custGeom>
              <a:avLst/>
              <a:gdLst/>
              <a:ahLst/>
              <a:cxnLst/>
              <a:rect r="r" b="b" t="t" l="l"/>
              <a:pathLst>
                <a:path h="770890" w="445715">
                  <a:moveTo>
                    <a:pt x="0" y="0"/>
                  </a:moveTo>
                  <a:lnTo>
                    <a:pt x="445715" y="0"/>
                  </a:lnTo>
                  <a:lnTo>
                    <a:pt x="445715" y="770890"/>
                  </a:lnTo>
                  <a:lnTo>
                    <a:pt x="0" y="770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44402" y="97870"/>
              <a:ext cx="5820243" cy="47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4110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«‎АРЛЕКИН»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8540" y="1719828"/>
            <a:ext cx="6201758" cy="10932586"/>
          </a:xfrm>
          <a:custGeom>
            <a:avLst/>
            <a:gdLst/>
            <a:ahLst/>
            <a:cxnLst/>
            <a:rect r="r" b="b" t="t" l="l"/>
            <a:pathLst>
              <a:path h="10932586" w="6201758">
                <a:moveTo>
                  <a:pt x="0" y="0"/>
                </a:moveTo>
                <a:lnTo>
                  <a:pt x="6201758" y="0"/>
                </a:lnTo>
                <a:lnTo>
                  <a:pt x="6201758" y="10932586"/>
                </a:lnTo>
                <a:lnTo>
                  <a:pt x="0" y="10932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246874" y="0"/>
            <a:ext cx="11912159" cy="4061406"/>
            <a:chOff x="0" y="0"/>
            <a:chExt cx="8007477" cy="2730119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8007477" cy="2730119"/>
            </a:xfrm>
            <a:custGeom>
              <a:avLst/>
              <a:gdLst/>
              <a:ahLst/>
              <a:cxnLst/>
              <a:rect r="r" b="b" t="t" l="l"/>
              <a:pathLst>
                <a:path h="2730119" w="8007477">
                  <a:moveTo>
                    <a:pt x="0" y="0"/>
                  </a:moveTo>
                  <a:lnTo>
                    <a:pt x="1220216" y="2730119"/>
                  </a:lnTo>
                  <a:lnTo>
                    <a:pt x="8007477" y="2730119"/>
                  </a:lnTo>
                  <a:lnTo>
                    <a:pt x="8007477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8140" r="0" b="-5739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671078" y="2961407"/>
            <a:ext cx="6588222" cy="4364185"/>
            <a:chOff x="0" y="0"/>
            <a:chExt cx="8784295" cy="581891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446797"/>
              <a:ext cx="8784295" cy="428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Не забывайте</a:t>
              </a:r>
            </a:p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14110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об осанке</a:t>
              </a:r>
            </a:p>
            <a:p>
              <a:pPr algn="l">
                <a:lnSpc>
                  <a:spcPts val="84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46240"/>
              <a:ext cx="8784295" cy="262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Хоть вы и не можете жестикулировать, ваша осанка говорит о вас многое.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61300"/>
              <a:ext cx="8784295" cy="5655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14110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Презентуйте свои идеи с легкостью и удивляйте слушателей яркими презентациями Canva. Выбирайте из более чем тысячи профессиональных шаблонов, созданных для любой цели и темы.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0" y="1914520"/>
              <a:ext cx="8784295" cy="0"/>
            </a:xfrm>
            <a:prstGeom prst="line">
              <a:avLst/>
            </a:prstGeom>
            <a:ln cap="flat" w="38100">
              <a:solidFill>
                <a:srgbClr val="14110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DAGgDPKVYcY</dc:identifier>
  <dcterms:modified xsi:type="dcterms:W3CDTF">2011-08-01T06:04:30Z</dcterms:modified>
  <cp:revision>1</cp:revision>
  <dc:title>Белый Красный Зеленый Синий Желтый Геометрический Современный Навыки Презентации Мастер-Класс Вебинар Keynote Презентация</dc:title>
</cp:coreProperties>
</file>